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42"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3"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45"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6"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7"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8"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50"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1"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2"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3"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4"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5"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73" name="PlaceHolder 2"/>
          <p:cNvSpPr>
            <a:spLocks noGrp="1"/>
          </p:cNvSpPr>
          <p:nvPr>
            <p:ph type="subTitle"/>
          </p:nvPr>
        </p:nvSpPr>
        <p:spPr>
          <a:xfrm>
            <a:off x="1154880" y="2603520"/>
            <a:ext cx="8825400" cy="34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75"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77"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78"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154880" y="973800"/>
            <a:ext cx="8760960" cy="3277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82"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3"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4"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21" name="PlaceHolder 2"/>
          <p:cNvSpPr>
            <a:spLocks noGrp="1"/>
          </p:cNvSpPr>
          <p:nvPr>
            <p:ph type="subTitle"/>
          </p:nvPr>
        </p:nvSpPr>
        <p:spPr>
          <a:xfrm>
            <a:off x="1154880" y="2603520"/>
            <a:ext cx="8825400" cy="34160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86"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7"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8"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90"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1"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2"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94"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5"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97"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8"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9"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0"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102"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3"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4"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5"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6"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7"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23"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25"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1154880" y="973800"/>
            <a:ext cx="8760960" cy="32770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30"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1"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2"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34"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5"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6"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973800"/>
            <a:ext cx="8760960" cy="706680"/>
          </a:xfrm>
          <a:prstGeom prst="rect">
            <a:avLst/>
          </a:prstGeom>
        </p:spPr>
        <p:txBody>
          <a:bodyPr lIns="0" rIns="0" tIns="0" bIns="0" anchor="ctr">
            <a:noAutofit/>
          </a:bodyPr>
          <a:p>
            <a:endParaRPr b="0" lang="en-US" sz="1800" spc="-1" strike="noStrike">
              <a:solidFill>
                <a:srgbClr val="000000"/>
              </a:solidFill>
              <a:latin typeface="Century Gothic"/>
            </a:endParaRPr>
          </a:p>
        </p:txBody>
      </p:sp>
      <p:sp>
        <p:nvSpPr>
          <p:cNvPr id="38"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9"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0"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0" y="0"/>
            <a:ext cx="12191760" cy="6857640"/>
            <a:chOff x="0" y="0"/>
            <a:chExt cx="12191760" cy="6857640"/>
          </a:xfrm>
        </p:grpSpPr>
        <p:sp>
          <p:nvSpPr>
            <p:cNvPr id="1"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0" y="2666880"/>
              <a:ext cx="4190760" cy="41907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0" y="2895480"/>
              <a:ext cx="2361960" cy="23619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609040" y="5867280"/>
              <a:ext cx="990360" cy="9903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8609040" y="1676520"/>
              <a:ext cx="2819160" cy="28191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7999560" y="8640"/>
              <a:ext cx="1599840" cy="159984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8" name="CustomShape 9"/>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9" name="CustomShape 10"/>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0" name="CustomShape 11" hidden="1"/>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1" name="Group 12"/>
          <p:cNvGrpSpPr/>
          <p:nvPr/>
        </p:nvGrpSpPr>
        <p:grpSpPr>
          <a:xfrm>
            <a:off x="0" y="0"/>
            <a:ext cx="12191760" cy="6857640"/>
            <a:chOff x="0" y="0"/>
            <a:chExt cx="12191760" cy="6857640"/>
          </a:xfrm>
        </p:grpSpPr>
        <p:sp>
          <p:nvSpPr>
            <p:cNvPr id="12" name="CustomShape 13"/>
            <p:cNvSpPr/>
            <p:nvPr/>
          </p:nvSpPr>
          <p:spPr>
            <a:xfrm>
              <a:off x="0" y="0"/>
              <a:ext cx="12191760" cy="685764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3" name="CustomShape 14"/>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4" name="PlaceHolder 15"/>
          <p:cNvSpPr>
            <a:spLocks noGrp="1"/>
          </p:cNvSpPr>
          <p:nvPr>
            <p:ph type="title"/>
          </p:nvPr>
        </p:nvSpPr>
        <p:spPr>
          <a:xfrm>
            <a:off x="1154880" y="2099880"/>
            <a:ext cx="8825400" cy="2677320"/>
          </a:xfrm>
          <a:prstGeom prst="rect">
            <a:avLst/>
          </a:prstGeom>
        </p:spPr>
        <p:txBody>
          <a:bodyPr anchor="b">
            <a:noAutofit/>
          </a:bodyPr>
          <a:p>
            <a:pPr>
              <a:lnSpc>
                <a:spcPct val="100000"/>
              </a:lnSpc>
            </a:pPr>
            <a:r>
              <a:rPr b="0" lang="en-US" sz="5400" spc="-1" strike="noStrike">
                <a:solidFill>
                  <a:srgbClr val="ebebeb"/>
                </a:solidFill>
                <a:latin typeface="Century Gothic"/>
              </a:rPr>
              <a:t>Click to edit Master title style</a:t>
            </a:r>
            <a:endParaRPr b="0" lang="en-US" sz="5400" spc="-1" strike="noStrike">
              <a:solidFill>
                <a:srgbClr val="000000"/>
              </a:solidFill>
              <a:latin typeface="Century Gothic"/>
            </a:endParaRPr>
          </a:p>
        </p:txBody>
      </p:sp>
      <p:sp>
        <p:nvSpPr>
          <p:cNvPr id="15" name="PlaceHolder 16"/>
          <p:cNvSpPr>
            <a:spLocks noGrp="1"/>
          </p:cNvSpPr>
          <p:nvPr>
            <p:ph type="dt"/>
          </p:nvPr>
        </p:nvSpPr>
        <p:spPr>
          <a:xfrm rot="5400000">
            <a:off x="10159200" y="1792080"/>
            <a:ext cx="990360" cy="304560"/>
          </a:xfrm>
          <a:prstGeom prst="rect">
            <a:avLst/>
          </a:prstGeom>
        </p:spPr>
        <p:txBody>
          <a:bodyPr>
            <a:noAutofit/>
          </a:bodyPr>
          <a:p>
            <a:pPr>
              <a:lnSpc>
                <a:spcPct val="100000"/>
              </a:lnSpc>
            </a:pPr>
            <a:fld id="{053CE673-635C-4BDD-9E39-9456551C3734}" type="datetime">
              <a:rPr b="0" lang="en-US" sz="1000" spc="-1" strike="noStrike">
                <a:solidFill>
                  <a:srgbClr val="ffffff"/>
                </a:solidFill>
                <a:latin typeface="Century Gothic"/>
              </a:rPr>
              <a:t>6/30/21</a:t>
            </a:fld>
            <a:endParaRPr b="0" lang="en-IN" sz="1000" spc="-1" strike="noStrike">
              <a:latin typeface="Times New Roman"/>
            </a:endParaRPr>
          </a:p>
        </p:txBody>
      </p:sp>
      <p:sp>
        <p:nvSpPr>
          <p:cNvPr id="16" name="PlaceHolder 17"/>
          <p:cNvSpPr>
            <a:spLocks noGrp="1"/>
          </p:cNvSpPr>
          <p:nvPr>
            <p:ph type="ftr"/>
          </p:nvPr>
        </p:nvSpPr>
        <p:spPr>
          <a:xfrm rot="5400000">
            <a:off x="8952120" y="3227760"/>
            <a:ext cx="3859560" cy="304560"/>
          </a:xfrm>
          <a:prstGeom prst="rect">
            <a:avLst/>
          </a:prstGeom>
        </p:spPr>
        <p:txBody>
          <a:bodyPr anchor="ctr">
            <a:noAutofit/>
          </a:bodyPr>
          <a:p>
            <a:endParaRPr b="0" lang="en-IN" sz="2400" spc="-1" strike="noStrike">
              <a:latin typeface="Times New Roman"/>
            </a:endParaRPr>
          </a:p>
        </p:txBody>
      </p:sp>
      <p:sp>
        <p:nvSpPr>
          <p:cNvPr id="17" name="CustomShape 18"/>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 name="PlaceHolder 19"/>
          <p:cNvSpPr>
            <a:spLocks noGrp="1"/>
          </p:cNvSpPr>
          <p:nvPr>
            <p:ph type="sldNum"/>
          </p:nvPr>
        </p:nvSpPr>
        <p:spPr>
          <a:xfrm>
            <a:off x="10352520" y="295560"/>
            <a:ext cx="837720" cy="767160"/>
          </a:xfrm>
          <a:prstGeom prst="rect">
            <a:avLst/>
          </a:prstGeom>
        </p:spPr>
        <p:txBody>
          <a:bodyPr anchor="b">
            <a:noAutofit/>
          </a:bodyPr>
          <a:p>
            <a:pPr algn="ctr">
              <a:lnSpc>
                <a:spcPct val="100000"/>
              </a:lnSpc>
            </a:pPr>
            <a:fld id="{B3124D80-287B-48C8-9B6D-E069B2C01BAE}"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19" name="PlaceHolder 2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404040"/>
                </a:solidFill>
                <a:latin typeface="Century Gothic"/>
              </a:rPr>
              <a:t>Click to edit the outline text format</a:t>
            </a:r>
            <a:endParaRPr b="0" lang="en-US" sz="180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entury Gothic"/>
              </a:rPr>
              <a:t>Second Outline Level</a:t>
            </a:r>
            <a:endParaRPr b="0" lang="en-US" sz="140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1200" spc="-1" strike="noStrike">
                <a:solidFill>
                  <a:srgbClr val="404040"/>
                </a:solidFill>
                <a:latin typeface="Century Gothic"/>
              </a:rPr>
              <a:t>Third Outline Level</a:t>
            </a:r>
            <a:endParaRPr b="0" lang="en-US" sz="12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1200" spc="-1" strike="noStrike">
                <a:solidFill>
                  <a:srgbClr val="404040"/>
                </a:solidFill>
                <a:latin typeface="Century Gothic"/>
              </a:rPr>
              <a:t>Fourth Outline Level</a:t>
            </a:r>
            <a:endParaRPr b="0" lang="en-US" sz="12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6" name="Group 1"/>
          <p:cNvGrpSpPr/>
          <p:nvPr/>
        </p:nvGrpSpPr>
        <p:grpSpPr>
          <a:xfrm>
            <a:off x="0" y="0"/>
            <a:ext cx="12191760" cy="6857640"/>
            <a:chOff x="0" y="0"/>
            <a:chExt cx="12191760" cy="6857640"/>
          </a:xfrm>
        </p:grpSpPr>
        <p:sp>
          <p:nvSpPr>
            <p:cNvPr id="57"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0" y="2666880"/>
              <a:ext cx="4190760" cy="41907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0" y="2895480"/>
              <a:ext cx="2361960" cy="23619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609040" y="5867280"/>
              <a:ext cx="990360" cy="9903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8609040" y="1676520"/>
              <a:ext cx="2819160" cy="28191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7999560" y="8640"/>
              <a:ext cx="1599840" cy="159984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4" name="CustomShape 9"/>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65" name="CustomShape 10"/>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66" name="CustomShape 11"/>
          <p:cNvSpPr/>
          <p:nvPr/>
        </p:nvSpPr>
        <p:spPr>
          <a:xfrm>
            <a:off x="10437840" y="0"/>
            <a:ext cx="68544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2"/>
          <p:cNvSpPr>
            <a:spLocks noGrp="1"/>
          </p:cNvSpPr>
          <p:nvPr>
            <p:ph type="title"/>
          </p:nvPr>
        </p:nvSpPr>
        <p:spPr>
          <a:xfrm>
            <a:off x="1154880" y="973800"/>
            <a:ext cx="8760960" cy="706680"/>
          </a:xfrm>
          <a:prstGeom prst="rect">
            <a:avLst/>
          </a:prstGeom>
        </p:spPr>
        <p:txBody>
          <a:bodyPr anchor="ctr">
            <a:noAutofit/>
          </a:bodyPr>
          <a:p>
            <a:pPr>
              <a:lnSpc>
                <a:spcPct val="100000"/>
              </a:lnSpc>
            </a:pPr>
            <a:r>
              <a:rPr b="0" lang="en-US" sz="3600" spc="-1" strike="noStrike">
                <a:solidFill>
                  <a:srgbClr val="ebebeb"/>
                </a:solidFill>
                <a:latin typeface="Century Gothic"/>
              </a:rPr>
              <a:t>Click to edit Master title style</a:t>
            </a:r>
            <a:endParaRPr b="0" lang="en-US" sz="3600" spc="-1" strike="noStrike">
              <a:solidFill>
                <a:srgbClr val="000000"/>
              </a:solidFill>
              <a:latin typeface="Century Gothic"/>
            </a:endParaRPr>
          </a:p>
        </p:txBody>
      </p:sp>
      <p:sp>
        <p:nvSpPr>
          <p:cNvPr id="68" name="PlaceHolder 13"/>
          <p:cNvSpPr>
            <a:spLocks noGrp="1"/>
          </p:cNvSpPr>
          <p:nvPr>
            <p:ph type="body"/>
          </p:nvPr>
        </p:nvSpPr>
        <p:spPr>
          <a:xfrm>
            <a:off x="1154880" y="2603520"/>
            <a:ext cx="8825400" cy="3416040"/>
          </a:xfrm>
          <a:prstGeom prst="rect">
            <a:avLst/>
          </a:prstGeom>
        </p:spPr>
        <p:txBody>
          <a:bodyPr>
            <a:noAutofit/>
          </a:bodyPr>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Edit Master text styles</a:t>
            </a:r>
            <a:endParaRPr b="0" lang="en-US" sz="1800" spc="-1" strike="noStrike">
              <a:solidFill>
                <a:srgbClr val="404040"/>
              </a:solidFill>
              <a:latin typeface="Century Gothic"/>
            </a:endParaRPr>
          </a:p>
          <a:p>
            <a:pPr lvl="1" marL="743040" indent="-285480">
              <a:lnSpc>
                <a:spcPct val="100000"/>
              </a:lnSpc>
              <a:spcBef>
                <a:spcPts val="1001"/>
              </a:spcBef>
              <a:buClr>
                <a:srgbClr val="b31166"/>
              </a:buClr>
              <a:buSzPct val="80000"/>
              <a:buFont typeface="Wingdings 3"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143000" indent="-228240">
              <a:lnSpc>
                <a:spcPct val="100000"/>
              </a:lnSpc>
              <a:spcBef>
                <a:spcPts val="1001"/>
              </a:spcBef>
              <a:buClr>
                <a:srgbClr val="b31166"/>
              </a:buClr>
              <a:buSzPct val="80000"/>
              <a:buFont typeface="Wingdings 3" charset="2"/>
              <a:buChar char=""/>
            </a:pPr>
            <a:r>
              <a:rPr b="0" lang="en-US" sz="1400" spc="-1" strike="noStrike">
                <a:solidFill>
                  <a:srgbClr val="404040"/>
                </a:solidFill>
                <a:latin typeface="Century Gothic"/>
              </a:rPr>
              <a:t>Third level</a:t>
            </a:r>
            <a:endParaRPr b="0" lang="en-US" sz="1400" spc="-1" strike="noStrike">
              <a:solidFill>
                <a:srgbClr val="404040"/>
              </a:solidFill>
              <a:latin typeface="Century Gothic"/>
            </a:endParaRPr>
          </a:p>
          <a:p>
            <a:pPr lvl="3" marL="1600200" indent="-228240">
              <a:lnSpc>
                <a:spcPct val="100000"/>
              </a:lnSpc>
              <a:spcBef>
                <a:spcPts val="1001"/>
              </a:spcBef>
              <a:buClr>
                <a:srgbClr val="b31166"/>
              </a:buClr>
              <a:buSzPct val="80000"/>
              <a:buFont typeface="Wingdings 3" charset="2"/>
              <a:buChar char=""/>
            </a:pPr>
            <a:r>
              <a:rPr b="0" lang="en-US" sz="1200" spc="-1" strike="noStrike">
                <a:solidFill>
                  <a:srgbClr val="404040"/>
                </a:solidFill>
                <a:latin typeface="Century Gothic"/>
              </a:rPr>
              <a:t>Fourth level</a:t>
            </a:r>
            <a:endParaRPr b="0" lang="en-US" sz="1200" spc="-1" strike="noStrike">
              <a:solidFill>
                <a:srgbClr val="404040"/>
              </a:solidFill>
              <a:latin typeface="Century Gothic"/>
            </a:endParaRPr>
          </a:p>
          <a:p>
            <a:pPr lvl="4" marL="2057400" indent="-228240">
              <a:lnSpc>
                <a:spcPct val="100000"/>
              </a:lnSpc>
              <a:spcBef>
                <a:spcPts val="1001"/>
              </a:spcBef>
              <a:buClr>
                <a:srgbClr val="b31166"/>
              </a:buClr>
              <a:buSzPct val="80000"/>
              <a:buFont typeface="Wingdings 3" charset="2"/>
              <a:buChar char=""/>
            </a:pPr>
            <a:r>
              <a:rPr b="0" lang="en-US" sz="1200" spc="-1" strike="noStrike">
                <a:solidFill>
                  <a:srgbClr val="404040"/>
                </a:solidFill>
                <a:latin typeface="Century Gothic"/>
              </a:rPr>
              <a:t>Fifth level</a:t>
            </a:r>
            <a:endParaRPr b="0" lang="en-US" sz="1200" spc="-1" strike="noStrike">
              <a:solidFill>
                <a:srgbClr val="404040"/>
              </a:solidFill>
              <a:latin typeface="Century Gothic"/>
            </a:endParaRPr>
          </a:p>
        </p:txBody>
      </p:sp>
      <p:sp>
        <p:nvSpPr>
          <p:cNvPr id="69" name="PlaceHolder 14"/>
          <p:cNvSpPr>
            <a:spLocks noGrp="1"/>
          </p:cNvSpPr>
          <p:nvPr>
            <p:ph type="dt"/>
          </p:nvPr>
        </p:nvSpPr>
        <p:spPr>
          <a:xfrm>
            <a:off x="10653120" y="6391800"/>
            <a:ext cx="990360" cy="304560"/>
          </a:xfrm>
          <a:prstGeom prst="rect">
            <a:avLst/>
          </a:prstGeom>
        </p:spPr>
        <p:txBody>
          <a:bodyPr anchor="ctr">
            <a:noAutofit/>
          </a:bodyPr>
          <a:p>
            <a:pPr algn="r">
              <a:lnSpc>
                <a:spcPct val="100000"/>
              </a:lnSpc>
            </a:pPr>
            <a:fld id="{968F70C1-CC00-4D61-AA61-8065659C8FC7}" type="datetime">
              <a:rPr b="1" lang="en-US" sz="1000" spc="-1" strike="noStrike">
                <a:solidFill>
                  <a:srgbClr val="b31166"/>
                </a:solidFill>
                <a:latin typeface="Century Gothic"/>
              </a:rPr>
              <a:t>6/30/21</a:t>
            </a:fld>
            <a:endParaRPr b="0" lang="en-IN" sz="1000" spc="-1" strike="noStrike">
              <a:latin typeface="Times New Roman"/>
            </a:endParaRPr>
          </a:p>
        </p:txBody>
      </p:sp>
      <p:sp>
        <p:nvSpPr>
          <p:cNvPr id="70" name="PlaceHolder 15"/>
          <p:cNvSpPr>
            <a:spLocks noGrp="1"/>
          </p:cNvSpPr>
          <p:nvPr>
            <p:ph type="ftr"/>
          </p:nvPr>
        </p:nvSpPr>
        <p:spPr>
          <a:xfrm>
            <a:off x="561240" y="6391800"/>
            <a:ext cx="3859560" cy="304560"/>
          </a:xfrm>
          <a:prstGeom prst="rect">
            <a:avLst/>
          </a:prstGeom>
        </p:spPr>
        <p:txBody>
          <a:bodyPr anchor="ctr">
            <a:noAutofit/>
          </a:bodyPr>
          <a:p>
            <a:endParaRPr b="0" lang="en-IN" sz="2400" spc="-1" strike="noStrike">
              <a:latin typeface="Times New Roman"/>
            </a:endParaRPr>
          </a:p>
        </p:txBody>
      </p:sp>
      <p:sp>
        <p:nvSpPr>
          <p:cNvPr id="71" name="PlaceHolder 16"/>
          <p:cNvSpPr>
            <a:spLocks noGrp="1"/>
          </p:cNvSpPr>
          <p:nvPr>
            <p:ph type="sldNum"/>
          </p:nvPr>
        </p:nvSpPr>
        <p:spPr>
          <a:xfrm>
            <a:off x="10352520" y="295560"/>
            <a:ext cx="837720" cy="767160"/>
          </a:xfrm>
          <a:prstGeom prst="rect">
            <a:avLst/>
          </a:prstGeom>
        </p:spPr>
        <p:txBody>
          <a:bodyPr anchor="b">
            <a:noAutofit/>
          </a:bodyPr>
          <a:p>
            <a:pPr algn="ctr">
              <a:lnSpc>
                <a:spcPct val="100000"/>
              </a:lnSpc>
            </a:pPr>
            <a:fld id="{CF2CA88D-61E8-4919-9619-844148ABBABF}" type="slidenum">
              <a:rPr b="0" lang="en-US" sz="2800" spc="-1" strike="noStrike">
                <a:solidFill>
                  <a:srgbClr val="ffffff"/>
                </a:solidFill>
                <a:latin typeface="Century Gothic"/>
              </a:rPr>
              <a:t>&lt;number&gt;</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1154880" y="2099880"/>
            <a:ext cx="8825400" cy="2677320"/>
          </a:xfrm>
          <a:prstGeom prst="rect">
            <a:avLst/>
          </a:prstGeom>
          <a:noFill/>
          <a:ln>
            <a:noFill/>
          </a:ln>
        </p:spPr>
        <p:txBody>
          <a:bodyPr anchor="b">
            <a:noAutofit/>
          </a:bodyPr>
          <a:p>
            <a:pPr>
              <a:lnSpc>
                <a:spcPct val="100000"/>
              </a:lnSpc>
            </a:pPr>
            <a:r>
              <a:rPr b="0" lang="en-US" sz="5400" spc="-1" strike="noStrike">
                <a:solidFill>
                  <a:srgbClr val="ebebeb"/>
                </a:solidFill>
                <a:latin typeface="Century Gothic"/>
              </a:rPr>
              <a:t>Unit-V</a:t>
            </a:r>
            <a:endParaRPr b="0" lang="en-US" sz="5400" spc="-1" strike="noStrike">
              <a:solidFill>
                <a:srgbClr val="000000"/>
              </a:solidFill>
              <a:latin typeface="Century Gothic"/>
            </a:endParaRPr>
          </a:p>
        </p:txBody>
      </p:sp>
      <p:sp>
        <p:nvSpPr>
          <p:cNvPr id="109" name="TextShape 2"/>
          <p:cNvSpPr txBox="1"/>
          <p:nvPr/>
        </p:nvSpPr>
        <p:spPr>
          <a:xfrm>
            <a:off x="1154880" y="4777560"/>
            <a:ext cx="8825400" cy="861120"/>
          </a:xfrm>
          <a:prstGeom prst="rect">
            <a:avLst/>
          </a:prstGeom>
          <a:noFill/>
          <a:ln>
            <a:noFill/>
          </a:ln>
        </p:spPr>
        <p:txBody>
          <a:bodyPr>
            <a:noAutofit/>
          </a:bodyPr>
          <a:p>
            <a:pPr>
              <a:lnSpc>
                <a:spcPct val="100000"/>
              </a:lnSpc>
              <a:spcBef>
                <a:spcPts val="1001"/>
              </a:spcBef>
              <a:tabLst>
                <a:tab algn="l" pos="0"/>
              </a:tabLst>
            </a:pPr>
            <a:r>
              <a:rPr b="0" lang="en-US" sz="1800" spc="-1" strike="noStrike" cap="all">
                <a:solidFill>
                  <a:srgbClr val="ef53a5"/>
                </a:solidFill>
                <a:latin typeface="Century Gothic"/>
              </a:rPr>
              <a:t>Classic Problems of Synchronization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1154880" y="973800"/>
            <a:ext cx="8760960" cy="706680"/>
          </a:xfrm>
          <a:prstGeom prst="rect">
            <a:avLst/>
          </a:prstGeom>
          <a:noFill/>
          <a:ln>
            <a:noFill/>
          </a:ln>
        </p:spPr>
        <p:txBody>
          <a:bodyPr anchor="ctr">
            <a:noAutofit/>
          </a:bodyPr>
          <a:p>
            <a:pPr>
              <a:lnSpc>
                <a:spcPct val="100000"/>
              </a:lnSpc>
            </a:pPr>
            <a:r>
              <a:rPr b="0" lang="en-US" sz="3600" spc="-1" strike="noStrike">
                <a:solidFill>
                  <a:srgbClr val="ebebeb"/>
                </a:solidFill>
                <a:latin typeface="Century Gothic"/>
              </a:rPr>
              <a:t>The Dining-Philosophers Problem</a:t>
            </a:r>
            <a:endParaRPr b="0" lang="en-US" sz="3600" spc="-1" strike="noStrike">
              <a:solidFill>
                <a:srgbClr val="000000"/>
              </a:solidFill>
              <a:latin typeface="Century Gothic"/>
            </a:endParaRPr>
          </a:p>
        </p:txBody>
      </p:sp>
      <p:sp>
        <p:nvSpPr>
          <p:cNvPr id="130"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31" name="Picture 3" descr=""/>
          <p:cNvPicPr/>
          <p:nvPr/>
        </p:nvPicPr>
        <p:blipFill>
          <a:blip r:embed="rId1"/>
          <a:stretch/>
        </p:blipFill>
        <p:spPr>
          <a:xfrm>
            <a:off x="1154880" y="2046240"/>
            <a:ext cx="8074800" cy="43340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33"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34" name="Picture 3" descr=""/>
          <p:cNvPicPr/>
          <p:nvPr/>
        </p:nvPicPr>
        <p:blipFill>
          <a:blip r:embed="rId1"/>
          <a:stretch/>
        </p:blipFill>
        <p:spPr>
          <a:xfrm>
            <a:off x="1154880" y="973800"/>
            <a:ext cx="8505000" cy="5045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36"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37" name="Picture 3" descr=""/>
          <p:cNvPicPr/>
          <p:nvPr/>
        </p:nvPicPr>
        <p:blipFill>
          <a:blip r:embed="rId1"/>
          <a:stretch/>
        </p:blipFill>
        <p:spPr>
          <a:xfrm>
            <a:off x="564120" y="370080"/>
            <a:ext cx="10267560" cy="64875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39"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40" name="Picture 3" descr=""/>
          <p:cNvPicPr/>
          <p:nvPr/>
        </p:nvPicPr>
        <p:blipFill>
          <a:blip r:embed="rId1"/>
          <a:stretch/>
        </p:blipFill>
        <p:spPr>
          <a:xfrm>
            <a:off x="344160" y="86040"/>
            <a:ext cx="10895040" cy="6947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42"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43" name="Picture 3" descr=""/>
          <p:cNvPicPr/>
          <p:nvPr/>
        </p:nvPicPr>
        <p:blipFill>
          <a:blip r:embed="rId1"/>
          <a:stretch/>
        </p:blipFill>
        <p:spPr>
          <a:xfrm>
            <a:off x="1258560" y="973800"/>
            <a:ext cx="7755840" cy="50457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45"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46" name="Picture 3" descr=""/>
          <p:cNvPicPr/>
          <p:nvPr/>
        </p:nvPicPr>
        <p:blipFill>
          <a:blip r:embed="rId1"/>
          <a:stretch/>
        </p:blipFill>
        <p:spPr>
          <a:xfrm>
            <a:off x="597600" y="290520"/>
            <a:ext cx="10372320" cy="68122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48"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49" name="Picture 3" descr=""/>
          <p:cNvPicPr/>
          <p:nvPr/>
        </p:nvPicPr>
        <p:blipFill>
          <a:blip r:embed="rId1"/>
          <a:stretch/>
        </p:blipFill>
        <p:spPr>
          <a:xfrm>
            <a:off x="365760" y="96840"/>
            <a:ext cx="10768680" cy="69512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51"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52" name="Picture 3" descr=""/>
          <p:cNvPicPr/>
          <p:nvPr/>
        </p:nvPicPr>
        <p:blipFill>
          <a:blip r:embed="rId1"/>
          <a:stretch/>
        </p:blipFill>
        <p:spPr>
          <a:xfrm>
            <a:off x="365760" y="451800"/>
            <a:ext cx="10758960" cy="64962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54"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55" name="Picture 3" descr=""/>
          <p:cNvPicPr/>
          <p:nvPr/>
        </p:nvPicPr>
        <p:blipFill>
          <a:blip r:embed="rId1"/>
          <a:stretch/>
        </p:blipFill>
        <p:spPr>
          <a:xfrm>
            <a:off x="1154880" y="892800"/>
            <a:ext cx="7945560" cy="5227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57"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58" name="Picture 3" descr=""/>
          <p:cNvPicPr/>
          <p:nvPr/>
        </p:nvPicPr>
        <p:blipFill>
          <a:blip r:embed="rId1"/>
          <a:stretch/>
        </p:blipFill>
        <p:spPr>
          <a:xfrm>
            <a:off x="1323360" y="973800"/>
            <a:ext cx="7938720" cy="5157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1154880" y="973800"/>
            <a:ext cx="8760960" cy="706680"/>
          </a:xfrm>
          <a:prstGeom prst="rect">
            <a:avLst/>
          </a:prstGeom>
          <a:noFill/>
          <a:ln>
            <a:noFill/>
          </a:ln>
        </p:spPr>
        <p:txBody>
          <a:bodyPr anchor="ctr">
            <a:noAutofit/>
          </a:bodyPr>
          <a:p>
            <a:pPr>
              <a:lnSpc>
                <a:spcPct val="100000"/>
              </a:lnSpc>
            </a:pPr>
            <a:r>
              <a:rPr b="0" lang="en-US" sz="3600" spc="-1" strike="noStrike">
                <a:solidFill>
                  <a:srgbClr val="ebebeb"/>
                </a:solidFill>
                <a:latin typeface="Century Gothic"/>
              </a:rPr>
              <a:t>The bounded buffer problem</a:t>
            </a:r>
            <a:endParaRPr b="0" lang="en-US" sz="3600" spc="-1" strike="noStrike">
              <a:solidFill>
                <a:srgbClr val="000000"/>
              </a:solidFill>
              <a:latin typeface="Century Gothic"/>
            </a:endParaRPr>
          </a:p>
        </p:txBody>
      </p:sp>
      <p:sp>
        <p:nvSpPr>
          <p:cNvPr id="111" name="TextShape 2"/>
          <p:cNvSpPr txBox="1"/>
          <p:nvPr/>
        </p:nvSpPr>
        <p:spPr>
          <a:xfrm>
            <a:off x="1154880" y="2603520"/>
            <a:ext cx="8825400" cy="3416040"/>
          </a:xfrm>
          <a:prstGeom prst="rect">
            <a:avLst/>
          </a:prstGeom>
          <a:noFill/>
          <a:ln>
            <a:noFill/>
          </a:ln>
        </p:spPr>
        <p:txBody>
          <a:bodyPr>
            <a:noAutofit/>
          </a:bodyPr>
          <a:p>
            <a:pPr marL="343080" indent="-342720">
              <a:lnSpc>
                <a:spcPct val="100000"/>
              </a:lnSpc>
              <a:spcBef>
                <a:spcPts val="1001"/>
              </a:spcBef>
              <a:buClr>
                <a:srgbClr val="b31166"/>
              </a:buClr>
              <a:buSzPct val="80000"/>
              <a:buFont typeface="Wingdings 3" charset="2"/>
              <a:buChar char=""/>
            </a:pPr>
            <a:r>
              <a:rPr b="1" lang="en-US" sz="1800" spc="-1" strike="noStrike">
                <a:solidFill>
                  <a:srgbClr val="404040"/>
                </a:solidFill>
                <a:latin typeface="Century Gothic"/>
              </a:rPr>
              <a:t>Problem Statement:</a:t>
            </a:r>
            <a:endParaRPr b="0" lang="en-US" sz="1800" spc="-1" strike="noStrike">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We have a buffer of fixed size. A producer can produce an item and can place in the buffer. A consumer can pick items and can consume them. We need to ensure that when a producer is placing an item in the buffer, then at the same time consumer should not consume any item. In this problem, buffer is the critical section</a:t>
            </a:r>
            <a:endParaRPr b="0" lang="en-US" sz="1800" spc="-1" strike="noStrike">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To solve this problem, we need two counting semaphores – Full and Empty. “Full” keeps track of number of items in the buffer at any given time and “Empty” keeps track of number of unoccupied slots.</a:t>
            </a:r>
            <a:endParaRPr b="0" lang="en-US" sz="1800" spc="-1" strike="noStrike">
              <a:solidFill>
                <a:srgbClr val="404040"/>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13" name="TextShape 2"/>
          <p:cNvSpPr txBox="1"/>
          <p:nvPr/>
        </p:nvSpPr>
        <p:spPr>
          <a:xfrm>
            <a:off x="1154880" y="2603520"/>
            <a:ext cx="8825400" cy="3416040"/>
          </a:xfrm>
          <a:prstGeom prst="rect">
            <a:avLst/>
          </a:prstGeom>
          <a:noFill/>
          <a:ln>
            <a:noFill/>
          </a:ln>
        </p:spPr>
        <p:txBody>
          <a:bodyPr>
            <a:noAutofit/>
          </a:bodyPr>
          <a:p>
            <a:pPr marL="343080" indent="-342720">
              <a:lnSpc>
                <a:spcPct val="100000"/>
              </a:lnSpc>
              <a:spcBef>
                <a:spcPts val="1001"/>
              </a:spcBef>
              <a:buClr>
                <a:srgbClr val="b31166"/>
              </a:buClr>
              <a:buSzPct val="80000"/>
              <a:buFont typeface="Wingdings 3" charset="2"/>
              <a:buChar char=""/>
            </a:pPr>
            <a:r>
              <a:rPr b="1" lang="en-US" sz="1800" spc="-1" strike="noStrike">
                <a:solidFill>
                  <a:srgbClr val="404040"/>
                </a:solidFill>
                <a:latin typeface="Century Gothic"/>
              </a:rPr>
              <a:t>Initialization of semaphores –</a:t>
            </a:r>
            <a:br/>
            <a:r>
              <a:rPr b="0" lang="en-US" sz="1800" spc="-1" strike="noStrike">
                <a:solidFill>
                  <a:srgbClr val="404040"/>
                </a:solidFill>
                <a:latin typeface="Century Gothic"/>
              </a:rPr>
              <a:t>mutex = 1</a:t>
            </a:r>
            <a:br/>
            <a:r>
              <a:rPr b="0" lang="en-US" sz="1800" spc="-1" strike="noStrike">
                <a:solidFill>
                  <a:srgbClr val="404040"/>
                </a:solidFill>
                <a:latin typeface="Century Gothic"/>
              </a:rPr>
              <a:t>Full = 0 // Initially, all slots are empty. Thus full slots are 0</a:t>
            </a:r>
            <a:br/>
            <a:r>
              <a:rPr b="0" lang="en-US" sz="1800" spc="-1" strike="noStrike">
                <a:solidFill>
                  <a:srgbClr val="404040"/>
                </a:solidFill>
                <a:latin typeface="Century Gothic"/>
              </a:rPr>
              <a:t>Empty = n // All slots are empty initially</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15" name="TextShape 2"/>
          <p:cNvSpPr txBox="1"/>
          <p:nvPr/>
        </p:nvSpPr>
        <p:spPr>
          <a:xfrm>
            <a:off x="939960" y="2140920"/>
            <a:ext cx="8825400" cy="4603680"/>
          </a:xfrm>
          <a:prstGeom prst="rect">
            <a:avLst/>
          </a:prstGeom>
          <a:noFill/>
          <a:ln>
            <a:noFill/>
          </a:ln>
        </p:spPr>
        <p:txBody>
          <a:bodyPr>
            <a:noAutofit/>
          </a:bodyPr>
          <a:p>
            <a:pPr marL="343080" indent="-342720">
              <a:lnSpc>
                <a:spcPct val="100000"/>
              </a:lnSpc>
              <a:spcBef>
                <a:spcPts val="1001"/>
              </a:spcBef>
              <a:buClr>
                <a:srgbClr val="b31166"/>
              </a:buClr>
              <a:buSzPct val="80000"/>
              <a:buFont typeface="Wingdings 3" charset="2"/>
              <a:buChar char=""/>
            </a:pPr>
            <a:r>
              <a:rPr b="1" lang="en-US" sz="1800" spc="-1" strike="noStrike">
                <a:solidFill>
                  <a:srgbClr val="404040"/>
                </a:solidFill>
                <a:latin typeface="Century Gothic"/>
              </a:rPr>
              <a:t>Solution for Producer –</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pic>
        <p:nvPicPr>
          <p:cNvPr id="116" name="Picture 4" descr=""/>
          <p:cNvPicPr/>
          <p:nvPr/>
        </p:nvPicPr>
        <p:blipFill>
          <a:blip r:embed="rId1"/>
          <a:stretch/>
        </p:blipFill>
        <p:spPr>
          <a:xfrm>
            <a:off x="1559880" y="2954160"/>
            <a:ext cx="4894200" cy="36763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1154880" y="973800"/>
            <a:ext cx="8760960" cy="706680"/>
          </a:xfrm>
          <a:prstGeom prst="rect">
            <a:avLst/>
          </a:prstGeom>
          <a:noFill/>
          <a:ln>
            <a:noFill/>
          </a:ln>
        </p:spPr>
        <p:txBody>
          <a:bodyPr anchor="ctr">
            <a:noAutofit/>
          </a:bodyPr>
          <a:p>
            <a:endParaRPr b="0" lang="en-US" sz="1800" spc="-1" strike="noStrike">
              <a:solidFill>
                <a:srgbClr val="000000"/>
              </a:solidFill>
              <a:latin typeface="Century Gothic"/>
            </a:endParaRPr>
          </a:p>
        </p:txBody>
      </p:sp>
      <p:sp>
        <p:nvSpPr>
          <p:cNvPr id="118" name="TextShape 2"/>
          <p:cNvSpPr txBox="1"/>
          <p:nvPr/>
        </p:nvSpPr>
        <p:spPr>
          <a:xfrm>
            <a:off x="1154880" y="2603520"/>
            <a:ext cx="8825400" cy="3416040"/>
          </a:xfrm>
          <a:prstGeom prst="rect">
            <a:avLst/>
          </a:prstGeom>
          <a:noFill/>
          <a:ln>
            <a:noFill/>
          </a:ln>
        </p:spPr>
        <p:txBody>
          <a:bodyPr>
            <a:noAutofit/>
          </a:bodyPr>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When producer produces an item then the value of “empty” is reduced by 1 because one slot will be filled now. The value of mutex is also reduced to prevent consumer to access the buffer. Now, the producer has placed the item and thus the value of “full” is increased by 1. The value of mutex is also increased by 1 beacuse the task of producer has been completed and consumer can access the buffer.</a:t>
            </a:r>
            <a:endParaRPr b="0" lang="en-US" sz="1800" spc="-1" strike="noStrike">
              <a:solidFill>
                <a:srgbClr val="404040"/>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1154880" y="973800"/>
            <a:ext cx="8760960" cy="706680"/>
          </a:xfrm>
          <a:prstGeom prst="rect">
            <a:avLst/>
          </a:prstGeom>
          <a:noFill/>
          <a:ln>
            <a:noFill/>
          </a:ln>
        </p:spPr>
        <p:txBody>
          <a:bodyPr anchor="ctr">
            <a:noAutofit/>
          </a:bodyPr>
          <a:p>
            <a:pPr>
              <a:lnSpc>
                <a:spcPct val="100000"/>
              </a:lnSpc>
            </a:pPr>
            <a:r>
              <a:rPr b="1" lang="en-US" sz="3600" spc="-1" strike="noStrike">
                <a:solidFill>
                  <a:srgbClr val="ebebeb"/>
                </a:solidFill>
                <a:latin typeface="Century Gothic"/>
              </a:rPr>
              <a:t>Solution for Consumer</a:t>
            </a:r>
            <a:endParaRPr b="0" lang="en-US" sz="3600" spc="-1" strike="noStrike">
              <a:solidFill>
                <a:srgbClr val="000000"/>
              </a:solidFill>
              <a:latin typeface="Century Gothic"/>
            </a:endParaRPr>
          </a:p>
        </p:txBody>
      </p:sp>
      <p:sp>
        <p:nvSpPr>
          <p:cNvPr id="120" name="TextShape 2"/>
          <p:cNvSpPr txBox="1"/>
          <p:nvPr/>
        </p:nvSpPr>
        <p:spPr>
          <a:xfrm>
            <a:off x="1154880" y="2603520"/>
            <a:ext cx="8825400" cy="3416040"/>
          </a:xfrm>
          <a:prstGeom prst="rect">
            <a:avLst/>
          </a:prstGeom>
          <a:noFill/>
          <a:ln>
            <a:noFill/>
          </a:ln>
        </p:spPr>
        <p:txBody>
          <a:bodyPr>
            <a:noAutofit/>
          </a:bodyPr>
          <a:p>
            <a:endParaRPr b="0" lang="en-US" sz="1800" spc="-1" strike="noStrike">
              <a:solidFill>
                <a:srgbClr val="404040"/>
              </a:solidFill>
              <a:latin typeface="Century Gothic"/>
            </a:endParaRPr>
          </a:p>
        </p:txBody>
      </p:sp>
      <p:pic>
        <p:nvPicPr>
          <p:cNvPr id="121" name="Picture 3" descr=""/>
          <p:cNvPicPr/>
          <p:nvPr/>
        </p:nvPicPr>
        <p:blipFill>
          <a:blip r:embed="rId1"/>
          <a:stretch/>
        </p:blipFill>
        <p:spPr>
          <a:xfrm>
            <a:off x="1154880" y="2257560"/>
            <a:ext cx="5783400" cy="36763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1154880" y="973800"/>
            <a:ext cx="8760960" cy="706680"/>
          </a:xfrm>
          <a:prstGeom prst="rect">
            <a:avLst/>
          </a:prstGeom>
          <a:noFill/>
          <a:ln>
            <a:noFill/>
          </a:ln>
        </p:spPr>
        <p:txBody>
          <a:bodyPr anchor="ctr">
            <a:noAutofit/>
          </a:bodyPr>
          <a:p>
            <a:pPr>
              <a:lnSpc>
                <a:spcPct val="100000"/>
              </a:lnSpc>
            </a:pPr>
            <a:r>
              <a:rPr b="0" lang="en-US" sz="3600" spc="-1" strike="noStrike">
                <a:solidFill>
                  <a:srgbClr val="ebebeb"/>
                </a:solidFill>
                <a:latin typeface="Century Gothic"/>
              </a:rPr>
              <a:t>The Readers-Writers Problem.</a:t>
            </a:r>
            <a:endParaRPr b="0" lang="en-US" sz="3600" spc="-1" strike="noStrike">
              <a:solidFill>
                <a:srgbClr val="000000"/>
              </a:solidFill>
              <a:latin typeface="Century Gothic"/>
            </a:endParaRPr>
          </a:p>
        </p:txBody>
      </p:sp>
      <p:sp>
        <p:nvSpPr>
          <p:cNvPr id="123" name="TextShape 2"/>
          <p:cNvSpPr txBox="1"/>
          <p:nvPr/>
        </p:nvSpPr>
        <p:spPr>
          <a:xfrm>
            <a:off x="1154880" y="2603520"/>
            <a:ext cx="8825400" cy="3416040"/>
          </a:xfrm>
          <a:prstGeom prst="rect">
            <a:avLst/>
          </a:prstGeom>
          <a:noFill/>
          <a:ln>
            <a:noFill/>
          </a:ln>
        </p:spPr>
        <p:txBody>
          <a:bodyPr>
            <a:normAutofit fontScale="88000"/>
          </a:bodyPr>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The readers-writers problem relates to an object such as a file that is shared between multiple processes.</a:t>
            </a:r>
            <a:endParaRPr b="0" lang="en-US" sz="1800" spc="-1" strike="noStrike">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Some of these processes are readers i.e. they only want to read the data from the object and some of the processes are writers i.e. they want to write into the object.</a:t>
            </a:r>
            <a:endParaRPr b="0" lang="en-US" sz="1800" spc="-1" strike="noStrike">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If two readers access the object at the same time there is no problem. However if two writers or a reader and writer access the object at the same time, there may be problems.</a:t>
            </a:r>
            <a:endParaRPr b="0" lang="en-US" sz="1800" spc="-1" strike="noStrike">
              <a:solidFill>
                <a:srgbClr val="404040"/>
              </a:solidFill>
              <a:latin typeface="Century Gothic"/>
            </a:endParaRPr>
          </a:p>
          <a:p>
            <a:pPr marL="343080" indent="-34272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To solve this situation, a writer should get exclusive access to an object i.e. when a writer is accessing the object, no reader or writer may access it. However, multiple readers can access the object at the same time.</a:t>
            </a:r>
            <a:endParaRPr b="0" lang="en-US" sz="1800" spc="-1" strike="noStrike">
              <a:solidFill>
                <a:srgbClr val="404040"/>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1154880" y="973800"/>
            <a:ext cx="8760960" cy="706680"/>
          </a:xfrm>
          <a:prstGeom prst="rect">
            <a:avLst/>
          </a:prstGeom>
          <a:noFill/>
          <a:ln>
            <a:noFill/>
          </a:ln>
        </p:spPr>
        <p:txBody>
          <a:bodyPr anchor="ctr">
            <a:noAutofit/>
          </a:bodyPr>
          <a:p>
            <a:pPr>
              <a:lnSpc>
                <a:spcPct val="100000"/>
              </a:lnSpc>
            </a:pPr>
            <a:br/>
            <a:r>
              <a:rPr b="1" lang="en-US" sz="3600" spc="-1" strike="noStrike">
                <a:solidFill>
                  <a:srgbClr val="ebebeb"/>
                </a:solidFill>
                <a:latin typeface="Century Gothic"/>
              </a:rPr>
              <a:t>Writer process:</a:t>
            </a:r>
            <a:br/>
            <a:endParaRPr b="0" lang="en-US" sz="3600" spc="-1" strike="noStrike">
              <a:solidFill>
                <a:srgbClr val="000000"/>
              </a:solidFill>
              <a:latin typeface="Century Gothic"/>
            </a:endParaRPr>
          </a:p>
        </p:txBody>
      </p:sp>
      <p:pic>
        <p:nvPicPr>
          <p:cNvPr id="125" name="Content Placeholder 3" descr=""/>
          <p:cNvPicPr/>
          <p:nvPr/>
        </p:nvPicPr>
        <p:blipFill>
          <a:blip r:embed="rId1"/>
          <a:stretch/>
        </p:blipFill>
        <p:spPr>
          <a:xfrm>
            <a:off x="1154880" y="2586600"/>
            <a:ext cx="6213600" cy="36846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1154880" y="973800"/>
            <a:ext cx="8760960" cy="706680"/>
          </a:xfrm>
          <a:prstGeom prst="rect">
            <a:avLst/>
          </a:prstGeom>
          <a:noFill/>
          <a:ln>
            <a:noFill/>
          </a:ln>
        </p:spPr>
        <p:txBody>
          <a:bodyPr anchor="ctr">
            <a:noAutofit/>
          </a:bodyPr>
          <a:p>
            <a:pPr>
              <a:lnSpc>
                <a:spcPct val="100000"/>
              </a:lnSpc>
            </a:pPr>
            <a:r>
              <a:rPr b="1" lang="en-US" sz="3600" spc="-1" strike="noStrike">
                <a:solidFill>
                  <a:srgbClr val="ebebeb"/>
                </a:solidFill>
                <a:latin typeface="Century Gothic"/>
              </a:rPr>
              <a:t>Reader process:</a:t>
            </a:r>
            <a:endParaRPr b="0" lang="en-US" sz="3600" spc="-1" strike="noStrike">
              <a:solidFill>
                <a:srgbClr val="000000"/>
              </a:solidFill>
              <a:latin typeface="Century Gothic"/>
            </a:endParaRPr>
          </a:p>
        </p:txBody>
      </p:sp>
      <p:pic>
        <p:nvPicPr>
          <p:cNvPr id="127" name="Content Placeholder 3" descr=""/>
          <p:cNvPicPr/>
          <p:nvPr/>
        </p:nvPicPr>
        <p:blipFill>
          <a:blip r:embed="rId1"/>
          <a:stretch/>
        </p:blipFill>
        <p:spPr>
          <a:xfrm>
            <a:off x="408960" y="1785600"/>
            <a:ext cx="6153120" cy="4786920"/>
          </a:xfrm>
          <a:prstGeom prst="rect">
            <a:avLst/>
          </a:prstGeom>
          <a:ln>
            <a:noFill/>
          </a:ln>
        </p:spPr>
      </p:pic>
      <p:pic>
        <p:nvPicPr>
          <p:cNvPr id="128" name="Picture 4" descr=""/>
          <p:cNvPicPr/>
          <p:nvPr/>
        </p:nvPicPr>
        <p:blipFill>
          <a:blip r:embed="rId2"/>
          <a:stretch/>
        </p:blipFill>
        <p:spPr>
          <a:xfrm>
            <a:off x="6562080" y="1785600"/>
            <a:ext cx="5097960" cy="47869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TM02900722[[fn=Ion Boardroom]]</Template>
  <TotalTime>88</TotalTime>
  <Application>LibreOffice/6.4.7.2$Linux_X86_64 LibreOffice_project/40$Build-2</Application>
  <Words>363</Words>
  <Paragraphs>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2021-06-29T08:36:04Z</dcterms:created>
  <dc:creator>admin</dc:creator>
  <dc:description/>
  <dc:language>en-IN</dc:language>
  <cp:lastModifiedBy>admin</cp:lastModifiedBy>
  <dcterms:modified xsi:type="dcterms:W3CDTF">2021-06-29T10:04:28Z</dcterms:modified>
  <cp:revision>24</cp:revision>
  <dc:subject/>
  <dc:title>Unit-V</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